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23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471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258900" y="1701000"/>
            <a:ext cx="8626200" cy="1274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Three Kings Day Celebration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603500" y="1108750"/>
            <a:ext cx="5936999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/>
              <a:t>Spanish Club’s involvement in the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7976" y="949612"/>
            <a:ext cx="4616850" cy="34626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605125" y="752225"/>
            <a:ext cx="2991900" cy="385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Spanish Club’s toy drive at the high school from the beginning of November until school let out for vacation in late December.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271" y="798400"/>
            <a:ext cx="2886901" cy="384922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453875" y="705975"/>
            <a:ext cx="4790399" cy="203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Candy canes donated by the Freshman class government used as decoration.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700" y="2370050"/>
            <a:ext cx="3429003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7700" y="537900"/>
            <a:ext cx="5143500" cy="385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750" y="1773325"/>
            <a:ext cx="4134998" cy="310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925" y="289914"/>
            <a:ext cx="4134998" cy="3101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222" y="336150"/>
            <a:ext cx="3214676" cy="4286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1274" y="958074"/>
            <a:ext cx="4056523" cy="304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Macintosh PowerPoint</Application>
  <PresentationFormat>On-screen Show (16:9)</PresentationFormat>
  <Paragraphs>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simple-light</vt:lpstr>
      <vt:lpstr>Three Kings Day Celebration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Kings Day Celebration</dc:title>
  <cp:lastModifiedBy>Sarah Halperin</cp:lastModifiedBy>
  <cp:revision>1</cp:revision>
  <dcterms:modified xsi:type="dcterms:W3CDTF">2015-03-06T03:58:34Z</dcterms:modified>
</cp:coreProperties>
</file>